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59" r:id="rId4"/>
    <p:sldId id="265" r:id="rId5"/>
    <p:sldId id="260" r:id="rId6"/>
    <p:sldId id="261" r:id="rId7"/>
    <p:sldId id="267" r:id="rId8"/>
    <p:sldId id="262" r:id="rId9"/>
    <p:sldId id="276" r:id="rId10"/>
    <p:sldId id="263" r:id="rId11"/>
    <p:sldId id="264" r:id="rId12"/>
    <p:sldId id="266" r:id="rId13"/>
    <p:sldId id="27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38BC2-FAE5-4D6B-8E0C-D521AE72D683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B60D-B94F-4234-BCE0-1A5320254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85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8CB60D-B94F-4234-BCE0-1A53202545D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2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1524C-FBFA-4502-A95D-48D08F4FED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4530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F3FF0-FA3A-4683-B3DC-596E5AB063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21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2B276-D6DE-4B92-822C-D0932E685C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83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72437-9C6A-4779-9161-1595B954258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8896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AAE32-5669-4D9B-A097-763637AC9B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8822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AD126-D13E-4B6D-B4E6-7CE4DBB736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8873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6752-6C2F-45F7-A2CF-7B6A7F3040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37114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9757E-4021-4EF4-A613-F228DC4F3E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916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8EA81-45E3-4B91-BEDA-09B4887CED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09020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EAA74-89CA-4966-98D5-4F976DE0D5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4429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BE8E-B3A5-4706-8C77-85D1AEC8E5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609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6D7302-BFFD-4CC6-9407-2DD913E17F3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1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632848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Економічне виховання 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дітей дошкільного віку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та шляхи його здійснення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G:\МОИ ПАПКИ\ДОКУМЕНТИ\как мама сказала\анимашки ЕСТЬ\книги\книга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40205"/>
              </a:clrFrom>
              <a:clrTo>
                <a:srgbClr val="04020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26" y="4005064"/>
            <a:ext cx="2765965" cy="253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913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643" y="526671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/>
                <a:ea typeface="Calibri"/>
              </a:rPr>
              <a:t>	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Завдання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економічної освіти вирішується через ігрову діяльність,  ігрові  прийоми, за  допомогою  яких  закладаються  основи  економічного  образу  мислення у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дитини-дошкільника.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9945" y="188640"/>
            <a:ext cx="46685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/>
                <a:ea typeface="Calibri"/>
              </a:rPr>
              <a:t> </a:t>
            </a:r>
            <a:r>
              <a:rPr lang="uk-UA" sz="2400" dirty="0" smtClean="0">
                <a:latin typeface="Times New Roman"/>
                <a:ea typeface="Calibri"/>
              </a:rPr>
              <a:t>  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Основний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вид діяльності дошкільників – гра. Саме гра наповнює життя  дітей  неповторним, цікавим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змістом</a:t>
            </a: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viktoriashpv\Desktop\для економики\IMG_20170201_103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3524151" cy="469886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viktoriashpv\Desktop\для економики\IMG_20170201_105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26359"/>
            <a:ext cx="4320480" cy="324036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572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t="3776" r="10119"/>
          <a:stretch/>
        </p:blipFill>
        <p:spPr bwMode="auto">
          <a:xfrm>
            <a:off x="323528" y="332656"/>
            <a:ext cx="3960440" cy="335193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viktoriashpv\Desktop\для економики\IMG_20170201_1046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920" y="2276872"/>
            <a:ext cx="4572000" cy="342900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2920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 Засвоїти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складні економічні  поняття  допоможуть  персонажі  знайомих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казок</a:t>
            </a: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</a:rPr>
              <a:t>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684586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 Казки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використовуються для виховання таких якостей особистості, як працьовитість, ощадливість, практичність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849888"/>
            <a:ext cx="86813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>
              <a:lnSpc>
                <a:spcPct val="115000"/>
              </a:lnSpc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Виявляється, що  в будь-якій казці  можна  знайти  економіку.</a:t>
            </a:r>
            <a:endParaRPr lang="ru-RU" sz="24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8015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viktoriashpv\Desktop\для економики\IMG_20170201_1128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9" y="2924944"/>
            <a:ext cx="4392488" cy="32943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809" y="188640"/>
            <a:ext cx="8485138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Великий  внесок  в  економічне  виховання  роблять  екскурсії.  Вони дають  дітям  можливість  побачити  на  власні очі те,  про  що їм  розповідають,  чому   навчають   і   пізніше   відобразити  в сюжетно-рольовій   грі. </a:t>
            </a:r>
            <a:endParaRPr lang="ru-RU" sz="28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7" name="Picture 5" descr="C:\Users\viktoriashpv\Desktop\для економики\IMG_20170202_225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924944"/>
            <a:ext cx="4164659" cy="32943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015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Не  менш  важливими  є  екскурсії  в  природу.  Організовуючи  з дітьми  спостереження  за  природою,  вихователь  цим  самим  виховує бережне  ставлення  до  всього,  що  їх   оточує.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71740"/>
            <a:ext cx="5832648" cy="4369979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929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G:\Петровна\фото_м-о\20160224_0921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3" r="7833"/>
          <a:stretch/>
        </p:blipFill>
        <p:spPr bwMode="auto">
          <a:xfrm>
            <a:off x="179512" y="165019"/>
            <a:ext cx="4891314" cy="330083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G:\Петровна\фото_м-о\20160224_0925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r="9150"/>
          <a:stretch/>
        </p:blipFill>
        <p:spPr bwMode="auto">
          <a:xfrm>
            <a:off x="4211960" y="3520693"/>
            <a:ext cx="4703751" cy="314781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508505"/>
            <a:ext cx="381642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Заняття  з  фізичної  культури  покликані берегти  та  зміцнювати  малят,  а  це  виховує  бережливе  ставлення  до  здоров’я.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3717032"/>
            <a:ext cx="3041889" cy="300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726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viktoriashpv\Desktop\для економики\IMG_20170203_091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7" y="3428999"/>
            <a:ext cx="4226281" cy="316971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683" y="238328"/>
            <a:ext cx="87264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/>
                <a:ea typeface="Calibri"/>
              </a:rPr>
              <a:t>   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У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дітей шестирічного віку потрібно починати формувати початкові уявлення щодо фінансових категорій: гроші, ціна, вартість, кошти та ін. В доступній  формі  слід  знайомити  дітей  з  рекламою:  правильно відноситись до неї, розбиратися в ній, вести  себе  адекватно  в  реальних ситуаціях, розвивати розумні потреби; формувати у дитини економічну культуру.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44" name="Picture 4" descr="C:\Users\viktoriashpv\Desktop\для економики\IMG_20170203_091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77" y="2708920"/>
            <a:ext cx="4257390" cy="319304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177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674" y="-4125"/>
            <a:ext cx="91476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spcAft>
                <a:spcPts val="0"/>
              </a:spcAft>
            </a:pPr>
            <a:r>
              <a:rPr lang="uk-UA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Завдання економічного </a:t>
            </a:r>
            <a:r>
              <a:rPr lang="uk-UA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виховання дошкільників: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0296" y="1628800"/>
            <a:ext cx="8640960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 елементарні  економічні  знання  у  дітей;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Учити розуміти та цінувати навколишній предметний світ (як результат людської праці), помічати  рукотворну красу, ставитися до неї з повагою;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ціннісне ставлення до таких якостей людини-господаря, як: бережливість,  раціональність,  економічність,  працелюбність;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Розвивати емоційну сферу, здатність розрізняти почуття інших людей, формувати  позитивну  самооцінку;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Виховувати  в  дітей  навички  мовленнєвого  етикету;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розумні потреби  та  вміння  правильно  поводитися  у реальних життєвих ситуаціях.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65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6" y="9006"/>
            <a:ext cx="914400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spcAft>
                <a:spcPts val="0"/>
              </a:spcAft>
            </a:pPr>
            <a:r>
              <a:rPr lang="uk-UA" sz="2400" dirty="0">
                <a:ln w="11430">
                  <a:noFill/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При реалізації завдань економічного виховання в дошкільному закладі виділяють чотири напрямки роботи:</a:t>
            </a:r>
            <a:endParaRPr lang="ru-RU" sz="2400" dirty="0">
              <a:ln w="11430">
                <a:noFill/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46492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</a:rPr>
              <a:t>1. Дати дітям знання про працю та про все, що з нею пов’язано, згідно з основними  програмами  розвитку,  виховання і навчання дітей в дошкільному  закладі.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</a:rPr>
              <a:t> Тому </a:t>
            </a: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</a:rPr>
              <a:t>що праця – провідна категорія  економічної науки.</a:t>
            </a:r>
          </a:p>
          <a:p>
            <a:pPr indent="449580"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Ознайомити дітей з простими економічними термінами: економіка, бюджет, ціна, гроші, товар, вартість, банк, реклама, власник, конкуренція, продукція,  ярмарок  та  ін.; познайомити дітей з новими  професіями,  такими як менеджер, підприємець, бізнесмен, фінансист, рекламодавець, фермер та ін.; познайомити з поняттями: дорожче – дешевше, вигідно – невигідно, виграв, програв, поміняв; формувати знання про людину бережливу, економну, гарного господаря; вчити правилам чесної, справедливої  гри,  вмінню  програвати,  не  ображаючись  на  партнера.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3. Формувати у  дітей  економічне мислення шляхом залучення старших  дошкільнят в процес сюжетно-рольових ігор, настільно-друкованих,  дидактичних;  читання  художньої  літератури.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4. Педагогічно взаємодіяти з батьками: проводити просвітницьку роботу  з  питань  економічної  освіти  дошкільників;  активно їх  залучати до процесу  формування  економічних знань дітей в умовах дошкільного закладу та сім’ї. 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6582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viktoriashpv\Desktop\для економики\IMG_8770-03-02-17-01-3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781" y="3159679"/>
            <a:ext cx="4572000" cy="342900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viktoriashpv\Desktop\для економики\IMG_8776-03-02-17-01-3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6" y="302179"/>
            <a:ext cx="3651333" cy="486844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Картинки по запросу картинки семь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Картинки по запросу картинки семь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24761" y="324208"/>
            <a:ext cx="47520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Педагогічно </a:t>
            </a:r>
            <a:r>
              <a:rPr lang="uk-UA" sz="3200" b="1" dirty="0">
                <a:solidFill>
                  <a:srgbClr val="0070C0"/>
                </a:solidFill>
                <a:latin typeface="Times New Roman"/>
                <a:ea typeface="Calibri"/>
              </a:rPr>
              <a:t>взаємодіяти з </a:t>
            </a:r>
            <a:r>
              <a:rPr lang="uk-UA" sz="3200" b="1" dirty="0" smtClean="0">
                <a:solidFill>
                  <a:srgbClr val="0070C0"/>
                </a:solidFill>
                <a:latin typeface="Times New Roman"/>
                <a:ea typeface="Calibri"/>
              </a:rPr>
              <a:t>батьками: </a:t>
            </a:r>
          </a:p>
          <a:p>
            <a:r>
              <a:rPr lang="uk-UA" sz="3200" b="1" dirty="0">
                <a:solidFill>
                  <a:srgbClr val="0070C0"/>
                </a:solidFill>
                <a:latin typeface="Times New Roman"/>
                <a:ea typeface="Calibri"/>
              </a:rPr>
              <a:t>батьки  і  педагоги  повинні  працювати  разом.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171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0" y="260648"/>
            <a:ext cx="4320539" cy="287996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1414"/>
            <a:ext cx="3760787" cy="56451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768" y="3723989"/>
            <a:ext cx="4572000" cy="26138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аме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сім’я повинна виховувати у дитини культуру споживання,  спілкування,  пізнання,  що є основою для розвитку економічної  культури.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0005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95" y="0"/>
            <a:ext cx="915507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Коли слід починати знайомство </a:t>
            </a:r>
          </a:p>
          <a:p>
            <a:pPr algn="ctr"/>
            <a:r>
              <a:rPr lang="uk-UA" sz="48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дітей з економікою?</a:t>
            </a:r>
            <a:endParaRPr lang="uk-UA" sz="4800" b="1" dirty="0">
              <a:ln w="1905">
                <a:solidFill>
                  <a:srgbClr val="7030A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031" y="4581225"/>
            <a:ext cx="3938160" cy="220349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76" y="3429000"/>
            <a:ext cx="4384054" cy="273890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377" y="1615053"/>
            <a:ext cx="4384054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З якого віку дитина  повинна дізнатися про світ економічних  відносин? Як і за допомогою якого устаткування навчати дітей економіці? І чи потрібно це робити?</a:t>
            </a:r>
            <a:endParaRPr lang="uk-UA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3074" y="1408159"/>
            <a:ext cx="4490925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Чим </a:t>
            </a:r>
            <a:r>
              <a:rPr lang="uk-UA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раніше ми почнемо економічну освіту дітей, тим їх дії і вчинки будуть більш раціональними, усвідомленими, тому,  що саме в дошкільному віці діти набувають первинний досвід  елементарних економічних відносин. Чим старше діти, тим більше вони активно беруть участь у вирішенні багатьох економічних проблем сім'ї: розподіл сімейного бюджету, складання меню, придбання покупок.</a:t>
            </a:r>
          </a:p>
        </p:txBody>
      </p:sp>
    </p:spTree>
    <p:extLst>
      <p:ext uri="{BB962C8B-B14F-4D97-AF65-F5344CB8AC3E}">
        <p14:creationId xmlns:p14="http://schemas.microsoft.com/office/powerpoint/2010/main" val="761728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6"/>
          <a:stretch/>
        </p:blipFill>
        <p:spPr bwMode="auto">
          <a:xfrm>
            <a:off x="251520" y="187540"/>
            <a:ext cx="3082726" cy="373998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C:\Users\viktoriashpv\Desktop\для економики\image-0-02-05-5747f4a22d72b5a7c744e46707e15c75c24da703e20a59fb59951e020418025f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8" r="6944" b="10235"/>
          <a:stretch/>
        </p:blipFill>
        <p:spPr bwMode="auto">
          <a:xfrm flipH="1">
            <a:off x="5875102" y="2793448"/>
            <a:ext cx="3102809" cy="402285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1" y="0"/>
            <a:ext cx="547907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Вранці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коли дитина приходить до ДНЗ, вона складає речі і дуже важливо, щоб  і  вихователь, і  батьки  звертали увагу  на  те,  як  саме  дитина  складає ці речі. Такі звички  автоматизують  її  до охайності.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4340" name="Picture 4" descr="C:\Users\viktoriashpv\Desktop\для економики\image-0-02-05-c90594b8f50bf958d9a3388ee0a5c758b989f2274a096f43c611193b19625fdc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021" y="2793448"/>
            <a:ext cx="2982570" cy="402285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9" y="4221088"/>
            <a:ext cx="2232248" cy="247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396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8136904" cy="4339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uk-UA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Ознайомлюючи дітей з правилами бережного ставлення до одягу, взуття,  іграшок,  посуду, природних ресурсів,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ми </a:t>
            </a:r>
            <a:r>
              <a:rPr lang="uk-UA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вже здійснюємо економічне   виховання.</a:t>
            </a:r>
            <a:endParaRPr lang="ru-RU" sz="4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384074"/>
            <a:ext cx="7992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увагу!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158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531441"/>
            <a:ext cx="5679722" cy="705730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61002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viktoriashpv\Desktop\для економики\IMG_20170202_0939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51" y="131488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viktoriashpv\Desktop\для економики\IMG_20170201_1046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134370"/>
            <a:ext cx="4427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/>
                <a:ea typeface="Calibri"/>
              </a:rPr>
              <a:t> </a:t>
            </a:r>
            <a:r>
              <a:rPr lang="uk-UA" dirty="0" smtClean="0">
                <a:latin typeface="Times New Roman"/>
                <a:ea typeface="Calibri"/>
              </a:rPr>
              <a:t>     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Економічне </a:t>
            </a:r>
            <a:r>
              <a:rPr lang="uk-UA" sz="2400" b="1" i="1" dirty="0">
                <a:solidFill>
                  <a:srgbClr val="0070C0"/>
                </a:solidFill>
                <a:latin typeface="Times New Roman"/>
                <a:ea typeface="Calibri"/>
              </a:rPr>
              <a:t>виховання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у дошкільному закладі – це організована педагогічна  діяльність, спеціально продумана система роботи, спрямована на формування економічної свідомості.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Users\viktoriashpv\Desktop\для економики\IMG_20170203_091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6" y="3501008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115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2304" y="2564904"/>
            <a:ext cx="8280920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розкрити дитині навколишній предметний світ духовних і матеріальних цінностей як частини загальнолюдської культури і в процесі пізнання сформувати відповідну поведінку (на доступному рівні усвідомити, що в кожну річ, предмет вкладено  працю  багатьох  людей).</a:t>
            </a:r>
            <a:endParaRPr lang="ru-RU" sz="28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446" y="476672"/>
            <a:ext cx="86926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 виховання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0375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6056" y="985387"/>
            <a:ext cx="38164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 </a:t>
            </a:r>
            <a:r>
              <a:rPr lang="uk-UA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Основним </a:t>
            </a:r>
            <a:r>
              <a:rPr lang="uk-UA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складовим елементом економічної освіти та економічного виховання  є  формування в дошкільному віці поважного відношення до праці оточуючих людей та її результатів.</a:t>
            </a:r>
            <a:endParaRPr lang="ru-RU" sz="2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viktoriashpv\Desktop\для економики\IMG_20170201_112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13" y="260646"/>
            <a:ext cx="4187717" cy="314078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iktoriashpv\Desktop\для економики\IMG_20170201_100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13" y="3573016"/>
            <a:ext cx="4217271" cy="316295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815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88147"/>
            <a:ext cx="5819862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Економічне виховання дошкільників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–  це,  перш за все,  знання про  працю  та  все, що з нею пов'язане.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Тому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що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реалізація  завдань  економічного  виховання  можлива за умови повноцінного вирішення завдань трудового виховання  в усіх  вікових  групах дитячого садка. 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219" name="Picture 3" descr="C:\Users\viktoriashpv\Desktop\для економики\IMG_20170202_2256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6"/>
          <a:stretch/>
        </p:blipFill>
        <p:spPr bwMode="auto">
          <a:xfrm>
            <a:off x="203239" y="96206"/>
            <a:ext cx="2592287" cy="334151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viktoriashpv\Desktop\для економики\IMG_20170202_230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39" y="3573016"/>
            <a:ext cx="4139952" cy="306990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viktoriashpv\Desktop\для економики\IMG_20170201_1121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42" y="3551467"/>
            <a:ext cx="3995936" cy="3054979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491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iktoriashpv\Desktop\для економики\IMG_20170111_100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42" y="2411936"/>
            <a:ext cx="4359094" cy="326271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721" y="192651"/>
            <a:ext cx="4248472" cy="2181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Важливе значення в економічному вихованні відіграє ручна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праця. Таким  </a:t>
            </a: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чином,  малюки  отримують  хороші  уроки  економії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</p:txBody>
      </p:sp>
      <p:pic>
        <p:nvPicPr>
          <p:cNvPr id="4099" name="Picture 3" descr="C:\Users\viktoriashpv\Desktop\для економики\IMG_20170123_123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45" y="3571577"/>
            <a:ext cx="4308620" cy="323146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4519" y="0"/>
            <a:ext cx="4572000" cy="36033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580">
              <a:lnSpc>
                <a:spcPct val="115000"/>
              </a:lnSpc>
            </a:pPr>
            <a:r>
              <a:rPr lang="uk-UA" sz="20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Взагалі  праця  являється  провідною економічною категорією  за умови,  якщо  дошкільнята вчитимуться не лише вирізняти трудові дії з інших  видів  діяльності,  розуміти   послідовність  трудових  операцій,  але  й вчитимуться   бережливо  ставитись  до  результатів  своєї  праці  та  інших дітей,  до  праці  дорослих.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24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266"/>
            <a:ext cx="840685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Процес економічного виховання реалізується  через   різні  форми  його організації.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Дитячий  заклад  –  це,  можна  сказати, умовна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ситуація в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якій дитина реалізує придбаний у  сім’ї,  в соціумі «економічний досвід».</a:t>
            </a:r>
            <a:endParaRPr lang="ru-RU" sz="24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5362" name="Picture 2" descr="C:\Users\viktoriashpv\Desktop\для економики\IMG_20170201_110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4644"/>
            <a:ext cx="3723878" cy="496517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viktoriashpv\Desktop\для економики\IMG_20170201_1119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524" y="1698817"/>
            <a:ext cx="3723877" cy="496517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0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biel z ozdobnikiem">
  <a:themeElements>
    <a:clrScheme name="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922</Words>
  <Application>Microsoft Office PowerPoint</Application>
  <PresentationFormat>Экран (4:3)</PresentationFormat>
  <Paragraphs>45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biel z ozdobnikiem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viktoriashpv</dc:creator>
  <cp:lastModifiedBy>viktoriashpv</cp:lastModifiedBy>
  <cp:revision>29</cp:revision>
  <dcterms:created xsi:type="dcterms:W3CDTF">2017-02-03T21:03:02Z</dcterms:created>
  <dcterms:modified xsi:type="dcterms:W3CDTF">2017-02-06T18:51:46Z</dcterms:modified>
</cp:coreProperties>
</file>