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5" r:id="rId6"/>
    <p:sldId id="263" r:id="rId7"/>
    <p:sldId id="264" r:id="rId8"/>
    <p:sldId id="269" r:id="rId9"/>
    <p:sldId id="270" r:id="rId10"/>
    <p:sldId id="258" r:id="rId11"/>
    <p:sldId id="267" r:id="rId12"/>
    <p:sldId id="268" r:id="rId13"/>
    <p:sldId id="271" r:id="rId14"/>
    <p:sldId id="257" r:id="rId15"/>
    <p:sldId id="266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16.01.2017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 організацію 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дитячого харчування в ДНЗ. </a:t>
            </a:r>
            <a: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8596" y="2643182"/>
            <a:ext cx="62151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Завідувач  </a:t>
            </a:r>
            <a:r>
              <a:rPr lang="uk-UA" sz="3600" dirty="0">
                <a:solidFill>
                  <a:srgbClr val="0070C0"/>
                </a:solidFill>
                <a:latin typeface="Monotype Corsiva" pitchFamily="66" charset="0"/>
              </a:rPr>
              <a:t>ДНЗ № </a:t>
            </a:r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1</a:t>
            </a:r>
            <a:r>
              <a:rPr lang="en-US" sz="3600" dirty="0" smtClean="0">
                <a:solidFill>
                  <a:srgbClr val="0070C0"/>
                </a:solidFill>
                <a:latin typeface="Monotype Corsiva" pitchFamily="66" charset="0"/>
              </a:rPr>
              <a:t>37</a:t>
            </a:r>
            <a:endParaRPr lang="uk-UA" sz="3600" dirty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uk-UA" sz="3600" dirty="0" smtClean="0">
                <a:solidFill>
                  <a:srgbClr val="0070C0"/>
                </a:solidFill>
                <a:latin typeface="Monotype Corsiva" pitchFamily="66" charset="0"/>
              </a:rPr>
              <a:t>Шпак А.В.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b="8290"/>
          <a:stretch>
            <a:fillRect/>
          </a:stretch>
        </p:blipFill>
        <p:spPr bwMode="auto">
          <a:xfrm>
            <a:off x="4143372" y="3429000"/>
            <a:ext cx="4595818" cy="3161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9532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(правила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вибору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Краще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пару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відварювати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Як альтернатива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тушкування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запікання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м'яса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консерви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копчені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ковбаси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гірчиця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перець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гострі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приправи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поліпшити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смакові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покласти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кріп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петрушку,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ріпчасту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цибулю,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трохи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часнику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Піклуючись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дитяче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здоров'я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засвоїти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здорова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бути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смаженою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71942"/>
            <a:ext cx="3333750" cy="22193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5572140"/>
          </a:xfrm>
        </p:spPr>
        <p:txBody>
          <a:bodyPr/>
          <a:lstStyle/>
          <a:p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Питний режим дітей забезпечується альтернативною водою “ОРДАНА”,  яка В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икористовується 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тільки для пиття,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також і для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приготування </a:t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643314"/>
            <a:ext cx="3631415" cy="29051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62865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Вартість харчування одного дня 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 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 січня 2017 року в ДНЗ становить: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групах для дітей раннього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7,20 грн.  кошти з міського бюджету, а 10,80 </a:t>
            </a:r>
            <a:r>
              <a:rPr lang="uk-UA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 сплачують батьки)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дошкільних групах 23 грн.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(9,20 грн.  кошти з міського бюджету,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13,80 </a:t>
            </a:r>
            <a:r>
              <a:rPr lang="uk-UA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 сплачують батьки)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458200" cy="5786478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пільгового контингенту відносяться діти-сироти,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діти-інваліди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діти з малозабезпечених родин  які харчуються безкоштовно та діти з багатодітних родин, які сплачують 50% від вартості харчування.</a:t>
            </a:r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285728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endParaRPr lang="en-US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повинна бути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різноманітною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4-5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день в один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той же час;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присутність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молока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обсязі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склянки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Щоденне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овочів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фруктів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Обмежене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Виключити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меню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гострі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пекучі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майонез, оцет, кетчуп;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цукру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кондитерських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виробів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особливо </a:t>
            </a: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газованих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напоїв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готувати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пару,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відварювати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тушкувати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здорового способу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071942"/>
            <a:ext cx="4161433" cy="254794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57200"/>
            <a:ext cx="6500858" cy="1685916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5357850" cy="35719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85720" y="357166"/>
            <a:ext cx="77153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фізичний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розумовий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Тому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збалансованим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відповідало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потребам юного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стане </a:t>
            </a:r>
          </a:p>
          <a:p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надійним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фундаментом 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повноцінного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876"/>
            <a:ext cx="4214812" cy="2857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1009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потрібні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будівельним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необхідним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тканин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клітин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росте.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достатній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цілісних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крупах,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енергією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повільними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цільнозернові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Перенасичення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такими як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солодощі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кондитерські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ожиріння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стомлюваності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перетравлюється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травному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фруктах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перлової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висівках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жиророзчинних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А, D, Е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постачають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незамінні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імунітет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вершковому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вершках,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Залізо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Цей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кровотворенні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розумовому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морепродуктах,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шпинаті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сухофруктах,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буряках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волоських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горіхах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фундуку.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Кальцій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Важливий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росту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кісток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зубної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нормалізації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серцевого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ритму,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яйцях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бобових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соняшникового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насіння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мигдалі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сухих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сніданках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Здорове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різноманітним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дитячому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бажано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телятину,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яловичину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індичку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курку. Сосиски, сардельки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ковбаси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будучи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нежирні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судак, хек,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тріска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минтай.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делікатеси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раціоні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рідко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Молоко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молочні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легкозасвоюваного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фосфору,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В2.</a:t>
            </a:r>
          </a:p>
          <a:p>
            <a:pPr>
              <a:buFont typeface="Wingdings" pitchFamily="2" charset="2"/>
              <a:buChar char="v"/>
            </a:pP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соки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мікроелементи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(пектин,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поліпшенню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травної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попереджають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запорів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макаронні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вироби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тваринні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рослинні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вівсяна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гречана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крупа.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рослинне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приправи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салатів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засвоюватися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овочах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6286544" cy="628654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5214974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Щодня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отримувати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458200" cy="32861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70 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900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кальцію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1350 мг фосфору, 12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заліза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10 мг цинку, 50 мг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вітаміну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0,08 мг йоду.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прийомами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становить 3,5-4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Важливою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умовою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суворий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прийомів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блюдо.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15074" y="642918"/>
            <a:ext cx="2143140" cy="23186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8029604" cy="2643206"/>
          </a:xfrm>
        </p:spPr>
        <p:txBody>
          <a:bodyPr>
            <a:normAutofit fontScale="90000"/>
          </a:bodyPr>
          <a:lstStyle/>
          <a:p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добової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калорійності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31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25%,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35%,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20%, </a:t>
            </a:r>
            <a:b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вечеря </a:t>
            </a: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20%.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57562"/>
            <a:ext cx="8458200" cy="2857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страви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яєць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маслом, сиром, чай, молоко, какао;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гаряче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перше,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овочевий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салат, друга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м'яса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риби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гарніром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кисіль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компот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фруктове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пюре;</a:t>
            </a:r>
          </a:p>
          <a:p>
            <a:pPr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Полуденок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склянка молока, кислого молока,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ряжанки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кефіру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печиво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ватрушка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булочка,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фрукти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2728923" cy="14385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628" y="457200"/>
            <a:ext cx="3987924" cy="2543172"/>
          </a:xfrm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Сервіровка  столів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500594" cy="33750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8" name="Рисунок 7" descr="C:\Documents and Settings\User\Рабочий стол\2015\все папки 2015\харчування фото\IMG_20160516_1342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86124"/>
            <a:ext cx="4054897" cy="318351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43438" y="457200"/>
            <a:ext cx="4345114" cy="2043106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Смачного!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500"/>
            <a:ext cx="4357718" cy="31432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" name="Рисунок 5" descr="C:\Documents and Settings\User\Рабочий стол\2015\все папки 2015\харчування фото\IMG_20160516_1340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071810"/>
            <a:ext cx="4115609" cy="328269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</TotalTime>
  <Words>481</Words>
  <PresentationFormat>Екран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Валка</vt:lpstr>
      <vt:lpstr>Про організацію  дитячого харчування в ДНЗ.  </vt:lpstr>
      <vt:lpstr>Слайд 2</vt:lpstr>
      <vt:lpstr>  Головні елементи,  які потрібні організму дитини:   </vt:lpstr>
      <vt:lpstr>  Здорове харчування дітей має бути різноманітним і включати всі головні продукти   </vt:lpstr>
      <vt:lpstr>Слайд 5</vt:lpstr>
      <vt:lpstr>Щодня дитина дошкільного віку має отримувати:</vt:lpstr>
      <vt:lpstr>від загальної добової калорійності Сніданок повинен складати 25%,  обід – 35%,  полуденок – 20%,  вечеря – 20%.  </vt:lpstr>
      <vt:lpstr>Сервіровка  столів</vt:lpstr>
      <vt:lpstr>Смачного!</vt:lpstr>
      <vt:lpstr>Слайд 10</vt:lpstr>
      <vt:lpstr>Питний режим дітей забезпечується альтернативною водою “ОРДАНА”,  яка Використовується  не тільки для пиття,  а також і для  приготування  їжі</vt:lpstr>
      <vt:lpstr>  Вартість харчування одного дня  дитини  з січня 2017 року в ДНЗ становить: в групах для дітей раннього  віку 18 грн.  (7,20 грн.  кошти з міського бюджету, а 10,80 грн . сплачують батьки)  в дошкільних групах 23 грн.  (9,20 грн.  кошти з міського бюджету,  а 13,80 грн . сплачують батьки) </vt:lpstr>
      <vt:lpstr> До пільгового контингенту відносяться діти-сироти,  діти-інваліди, діти з малозабезпечених родин  які харчуються безкоштовно та діти з багатодітних родин, які сплачують 50% від вартості харчування.  </vt:lpstr>
      <vt:lpstr>Слайд 14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організацію  дитячого харчування в ДНЗ.  </dc:title>
  <cp:lastModifiedBy>User</cp:lastModifiedBy>
  <cp:revision>20</cp:revision>
  <dcterms:modified xsi:type="dcterms:W3CDTF">2017-01-16T09:33:17Z</dcterms:modified>
</cp:coreProperties>
</file>